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4D6"/>
    <a:srgbClr val="CC66FF"/>
    <a:srgbClr val="CC00FF"/>
    <a:srgbClr val="EDF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A684B3-9B6E-4921-9968-E11346721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109D6C-1B3E-4D22-8234-AD2A32DFA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2ED139-A920-4E32-8D2F-2E44C601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BC40-5E9E-4517-8790-3F71DF9EF41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116C4C-8018-4E05-A283-0C3EB74D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B9127F-D343-4777-A2C3-089E15FA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CC7-E391-42CD-BA43-02EF16D65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6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767DE2-4015-4726-A4C2-BCDC965A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BC9F04-FB7C-493A-8AD7-00D23FA68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53BB40-C878-482A-BDD8-4EEB885F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BC40-5E9E-4517-8790-3F71DF9EF41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DEB034-F937-4AE9-9CED-D81A3323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2B5906-6748-4A46-9C76-FB001A53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CC7-E391-42CD-BA43-02EF16D65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2C12BA-F82D-4F9D-86E6-6BF3638F1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9AC6AD-B520-49F1-94D5-7E12590CB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64DF17-7D8E-414A-BF58-12E35C0E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BC40-5E9E-4517-8790-3F71DF9EF41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BF22D7-3E3F-4D95-BBE3-95BDBED7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749E15-490C-4F94-B375-7FBF59E9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CC7-E391-42CD-BA43-02EF16D65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1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1C4356-110B-4F50-98CE-000F685E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A7D622-C38F-48E3-BF15-FAEC2498F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F6BCB2-5233-4413-A6E8-AC3AC880C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BC40-5E9E-4517-8790-3F71DF9EF41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150C1C-D429-4807-A731-2D639D15A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6B479F-687A-4DAE-8773-49729B46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CC7-E391-42CD-BA43-02EF16D65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5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D2B985-CEF5-4AAC-92B1-8179E8837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47AAFD-3361-41F0-AA94-16852798C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B18548-8580-47E1-A766-1AE14152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BC40-5E9E-4517-8790-3F71DF9EF41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F17842-E89B-478E-8B1E-4D8754B6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947B8D-AEDE-497F-B3D5-ED12F058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CC7-E391-42CD-BA43-02EF16D65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3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B1B8F-0D2D-42DB-B7EE-608954A1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2B61D3-0557-44D5-A855-02D572541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71E2EC-F7D6-4383-BC13-9E529854A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3A5583-D2C8-44A9-B944-A2DFFD1A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BC40-5E9E-4517-8790-3F71DF9EF41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732936-B06D-4D5A-B5E6-2CF24C14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E66F24-DEFF-4BB7-8999-44D4F930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CC7-E391-42CD-BA43-02EF16D65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785173-A0E8-43DC-B7D5-172E3EE9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483B92-0891-4EDE-81BC-CFC3ADCDC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AC413B-DD4B-4B0F-95E3-B55350731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412A59C-911D-4D31-9FA8-581405F58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4C89D9-2CD8-4EC0-B291-BC0616F4A9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E62D2C-54EC-45FF-9F9D-327EA32A2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BC40-5E9E-4517-8790-3F71DF9EF41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76843D-1BBC-4A6F-85BA-C9D2CA07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D5D836-9C53-4704-AF95-CF1ACEAB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CC7-E391-42CD-BA43-02EF16D65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C0ABC-B01B-4F7C-988E-5D5503D1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570A20-C2DA-41B7-8E2D-881158EA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BC40-5E9E-4517-8790-3F71DF9EF41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F88E19-C536-47AB-8796-9F60EC12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267ADB4-EEB7-4F13-880E-FA925626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CC7-E391-42CD-BA43-02EF16D65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6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0CAEB8-E2F8-465D-971B-553661C8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BC40-5E9E-4517-8790-3F71DF9EF41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17ACFB5-E5F1-409F-A896-C02C41BC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422A66-E66D-4E49-B7C8-2AE2E1DF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CC7-E391-42CD-BA43-02EF16D65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ACB03-BFCA-4A26-89E7-4FF70CAA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B7E0AB-9F79-4F31-BE20-579C6C643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E3FCF0-8BCB-4C43-AB4E-54535F79B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174336-7629-45CF-834A-2CD45F71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BC40-5E9E-4517-8790-3F71DF9EF41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4CD20B-3326-4D3B-A052-17670DBF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5E1A87-8091-4753-8865-61593D54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CC7-E391-42CD-BA43-02EF16D65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8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DA201-9A18-4ED6-A257-25824BA0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1A3041B-EB58-4BC8-ABA7-0B6DE4309B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962BC4-A5B0-409D-8404-88111BA6B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BE7DE3-739F-4EBF-A2F9-354A4D4F9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BC40-5E9E-4517-8790-3F71DF9EF41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AAE4B9-E00A-43C0-8A33-DFC511657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DD59BD-BBE5-4786-A701-21AA7E3C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6CC7-E391-42CD-BA43-02EF16D65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8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rgbClr val="EDF5A1"/>
            </a:gs>
            <a:gs pos="83000">
              <a:schemeClr val="accent4">
                <a:lumMod val="60000"/>
                <a:lumOff val="40000"/>
              </a:schemeClr>
            </a:gs>
            <a:gs pos="100000">
              <a:srgbClr val="EDF5A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4690CB-C60B-40CF-98C9-E12B95E0D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BD0BA0-D208-43C1-911B-75D092BF6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8FE7D1-0A53-44DB-A452-F6DCB85DC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EBC40-5E9E-4517-8790-3F71DF9EF41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F0006E-B1D2-4387-9465-28FEE0D8C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C1B91B-D58D-4F22-91E2-2DCD57C94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6CC7-E391-42CD-BA43-02EF16D65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3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xmlns="" id="{06D9B098-24B5-4D0E-B197-3F54FFB88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" y="0"/>
            <a:ext cx="12140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7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A101B6-6837-4B3F-BBA3-D24CD058A047}"/>
              </a:ext>
            </a:extLst>
          </p:cNvPr>
          <p:cNvSpPr/>
          <p:nvPr/>
        </p:nvSpPr>
        <p:spPr>
          <a:xfrm>
            <a:off x="346205" y="244202"/>
            <a:ext cx="11745311" cy="5985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saint in all nations, the tall and the small,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celebrating Jesus in spite of it all!</a:t>
            </a:r>
          </a:p>
          <a:p>
            <a:pPr>
              <a:lnSpc>
                <a:spcPct val="107000"/>
              </a:lnSpc>
            </a:pP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hadn’t stopped Easter from coming! It came!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Somehow or other, it came just the same!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7E35F6-8E6F-4140-A3EA-CA0826EBD5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949" y="1818752"/>
            <a:ext cx="10708102" cy="2682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72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rgbClr val="EDF5A1"/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A101B6-6837-4B3F-BBA3-D24CD058A047}"/>
              </a:ext>
            </a:extLst>
          </p:cNvPr>
          <p:cNvSpPr/>
          <p:nvPr/>
        </p:nvSpPr>
        <p:spPr>
          <a:xfrm>
            <a:off x="5419412" y="4099492"/>
            <a:ext cx="6216579" cy="2429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“It came without bonnets,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it came without bunnies,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came without egg hunts,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cantatas, or money.”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2D4145E-3A54-4F56-A30A-393D9753437F}"/>
              </a:ext>
            </a:extLst>
          </p:cNvPr>
          <p:cNvSpPr/>
          <p:nvPr/>
        </p:nvSpPr>
        <p:spPr>
          <a:xfrm>
            <a:off x="279679" y="108381"/>
            <a:ext cx="7266633" cy="302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 world with all people   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now self-</a:t>
            </a:r>
            <a:r>
              <a:rPr lang="en-US" sz="360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quarantees</a:t>
            </a: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Stood puzzling and puzzling.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“Just how can this be?”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777113-6C59-4139-9D0F-0AEEA41A0F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754" y="2785845"/>
            <a:ext cx="2652241" cy="3559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4B6983-597B-40F5-8FB9-8B9250219C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125" y="798398"/>
            <a:ext cx="4604866" cy="281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680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2D4145E-3A54-4F56-A30A-393D9753437F}"/>
              </a:ext>
            </a:extLst>
          </p:cNvPr>
          <p:cNvSpPr/>
          <p:nvPr/>
        </p:nvSpPr>
        <p:spPr>
          <a:xfrm>
            <a:off x="0" y="329445"/>
            <a:ext cx="12192000" cy="657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the world thought of something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it hadn’t before.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“Maybe Easter,” it thought,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“doesn’t come from a store.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Maybe Easter, perhaps, means a little bit more.”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220940-72B7-409B-AFC7-8F7788011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00" y="1878042"/>
            <a:ext cx="3324273" cy="3324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110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2D4145E-3A54-4F56-A30A-393D9753437F}"/>
              </a:ext>
            </a:extLst>
          </p:cNvPr>
          <p:cNvSpPr/>
          <p:nvPr/>
        </p:nvSpPr>
        <p:spPr>
          <a:xfrm>
            <a:off x="879865" y="1028887"/>
            <a:ext cx="9478526" cy="480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what happened then?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Well....the story’s not done.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will YOU do?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Will you share with that one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two or more people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needing hope in this night?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you share your hope’s source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as we live through this fright?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C4D51A-B8F5-4B58-B764-1F3100E36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075" y="1785256"/>
            <a:ext cx="3230578" cy="277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246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rgbClr val="E2C4D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A101B6-6837-4B3F-BBA3-D24CD058A047}"/>
              </a:ext>
            </a:extLst>
          </p:cNvPr>
          <p:cNvSpPr/>
          <p:nvPr/>
        </p:nvSpPr>
        <p:spPr>
          <a:xfrm>
            <a:off x="132303" y="436097"/>
            <a:ext cx="11927393" cy="5985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The churches are empty –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but so is the tomb,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And Jesus is victor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over death, doom, and gloom.</a:t>
            </a:r>
          </a:p>
          <a:p>
            <a:pPr>
              <a:lnSpc>
                <a:spcPct val="107000"/>
              </a:lnSpc>
            </a:pP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this year at Easter,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let this be our prayer,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the virus still rages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all around, everywhere.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6CEC70-70BE-439B-B208-8EBD9B8F40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74" y="436097"/>
            <a:ext cx="3958397" cy="277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5AC512-E754-477C-B8C0-F4D8A48D4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344" y="2923936"/>
            <a:ext cx="2826357" cy="3497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771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rgbClr val="E2C4D6"/>
            </a:gs>
            <a:gs pos="83000">
              <a:srgbClr val="CC66FF"/>
            </a:gs>
            <a:gs pos="100000">
              <a:srgbClr val="E2C4D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2D4145E-3A54-4F56-A30A-393D9753437F}"/>
              </a:ext>
            </a:extLst>
          </p:cNvPr>
          <p:cNvSpPr/>
          <p:nvPr/>
        </p:nvSpPr>
        <p:spPr>
          <a:xfrm>
            <a:off x="4341307" y="510315"/>
            <a:ext cx="7850693" cy="5985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the world see true hope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when it looks at God’s people.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the world see the church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isn’t a building or steeple.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the world find its faith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in Jesus’ graced resurrection,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the world find true joy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in a time of dejection.</a:t>
            </a:r>
          </a:p>
          <a:p>
            <a:pPr>
              <a:lnSpc>
                <a:spcPct val="107000"/>
              </a:lnSpc>
            </a:pP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229928-4E3B-45C1-BF3A-67ED09760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1" y="1318573"/>
            <a:ext cx="3020517" cy="4505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000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rgbClr val="E2C4D6"/>
            </a:gs>
            <a:gs pos="83000">
              <a:srgbClr val="CC66FF"/>
            </a:gs>
            <a:gs pos="100000">
              <a:srgbClr val="E2C4D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2D4145E-3A54-4F56-A30A-393D9753437F}"/>
              </a:ext>
            </a:extLst>
          </p:cNvPr>
          <p:cNvSpPr/>
          <p:nvPr/>
        </p:nvSpPr>
        <p:spPr>
          <a:xfrm>
            <a:off x="1264824" y="436097"/>
            <a:ext cx="7850693" cy="5985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2020 be known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as the year of survival,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not only that -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Let it start a revival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faith, hope, and love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in support of each other.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love revive all,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Every sister and brother.</a:t>
            </a:r>
          </a:p>
          <a:p>
            <a:pPr>
              <a:lnSpc>
                <a:spcPct val="107000"/>
              </a:lnSpc>
            </a:pP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C76277-30D0-4B26-B730-463265448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804" y="997267"/>
            <a:ext cx="4134025" cy="413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448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8000">
              <a:srgbClr val="E2C4D6"/>
            </a:gs>
            <a:gs pos="56000">
              <a:srgbClr val="CC66FF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2D4145E-3A54-4F56-A30A-393D9753437F}"/>
              </a:ext>
            </a:extLst>
          </p:cNvPr>
          <p:cNvSpPr/>
          <p:nvPr/>
        </p:nvSpPr>
        <p:spPr>
          <a:xfrm>
            <a:off x="2723104" y="279404"/>
            <a:ext cx="7850693" cy="657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our souls be strengthened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In this Easter way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may all hearts worldwide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Grow three sizes today!</a:t>
            </a:r>
          </a:p>
          <a:p>
            <a:pPr>
              <a:lnSpc>
                <a:spcPct val="107000"/>
              </a:lnSpc>
            </a:pP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EF03BE-1A3D-40C4-BDE0-1FFC0C78FC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888" y="1673888"/>
            <a:ext cx="3305908" cy="33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6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5000">
              <a:srgbClr val="EDF5A1"/>
            </a:gs>
            <a:gs pos="86000">
              <a:schemeClr val="accent4">
                <a:lumMod val="60000"/>
                <a:lumOff val="40000"/>
              </a:schemeClr>
            </a:gs>
            <a:gs pos="100000">
              <a:srgbClr val="EDF5A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A101B6-6837-4B3F-BBA3-D24CD058A047}"/>
              </a:ext>
            </a:extLst>
          </p:cNvPr>
          <p:cNvSpPr/>
          <p:nvPr/>
        </p:nvSpPr>
        <p:spPr>
          <a:xfrm>
            <a:off x="446689" y="3138127"/>
            <a:ext cx="11745311" cy="302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‘Twas</a:t>
            </a: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late in ‘19 when the virus began</a:t>
            </a:r>
            <a:endParaRPr lang="en-US" sz="3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Bringing chaos and fear to all people, each land.</a:t>
            </a:r>
            <a:endParaRPr lang="en-US" sz="3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 were sick, hospitals full,</a:t>
            </a:r>
            <a:endParaRPr lang="en-US" sz="3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Doctors overwhelmed, no one in school.</a:t>
            </a:r>
            <a:endParaRPr lang="en-US" sz="36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DABAAE-2ECA-43B2-803C-B033C862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0" y="160988"/>
            <a:ext cx="5424357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0944B2-3C9C-49C9-8076-401C0BA2B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031" y="266023"/>
            <a:ext cx="2789578" cy="226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03EDB4-8340-45C9-A48C-9789FCC7F7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676" y="4654908"/>
            <a:ext cx="2061635" cy="1505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637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1">
                <a:lumMod val="5000"/>
                <a:lumOff val="95000"/>
              </a:schemeClr>
            </a:gs>
            <a:gs pos="75000">
              <a:srgbClr val="EDF5A1"/>
            </a:gs>
            <a:gs pos="86000">
              <a:schemeClr val="accent4">
                <a:lumMod val="60000"/>
                <a:lumOff val="40000"/>
              </a:schemeClr>
            </a:gs>
            <a:gs pos="100000">
              <a:srgbClr val="EDF5A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A101B6-6837-4B3F-BBA3-D24CD058A047}"/>
              </a:ext>
            </a:extLst>
          </p:cNvPr>
          <p:cNvSpPr/>
          <p:nvPr/>
        </p:nvSpPr>
        <p:spPr>
          <a:xfrm>
            <a:off x="1376624" y="3740897"/>
            <a:ext cx="7837714" cy="2429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 hid in their homes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from the enemy unseen.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YouTubed and Zoomed,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social-distanced, and cleaned.</a:t>
            </a:r>
          </a:p>
        </p:txBody>
      </p:sp>
      <p:pic>
        <p:nvPicPr>
          <p:cNvPr id="1026" name="Picture 2" descr="Mayor Of Whoville Clipart - Clip Art Library">
            <a:extLst>
              <a:ext uri="{FF2B5EF4-FFF2-40B4-BE49-F238E27FC236}">
                <a16:creationId xmlns:a16="http://schemas.microsoft.com/office/drawing/2014/main" xmlns="" id="{E611A762-FDB6-4A8B-8BCE-B43553C31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1281" y="329445"/>
            <a:ext cx="3081338" cy="27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18B236-6087-4C19-BBF4-8708410350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1" y="174658"/>
            <a:ext cx="2278069" cy="317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2D4145E-3A54-4F56-A30A-393D9753437F}"/>
              </a:ext>
            </a:extLst>
          </p:cNvPr>
          <p:cNvSpPr/>
          <p:nvPr/>
        </p:nvSpPr>
        <p:spPr>
          <a:xfrm>
            <a:off x="2590800" y="329445"/>
            <a:ext cx="7962900" cy="302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winter gave way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to the promise of spring,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virus raged on,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touching peasant and king.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Zoom - Instructional Design | California State University, Long Beach">
            <a:extLst>
              <a:ext uri="{FF2B5EF4-FFF2-40B4-BE49-F238E27FC236}">
                <a16:creationId xmlns:a16="http://schemas.microsoft.com/office/drawing/2014/main" xmlns="" id="{BC8FE1DF-144D-4DA2-85E7-778D7DBC6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64" y="5389098"/>
            <a:ext cx="917456" cy="78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art Clean Houses">
            <a:extLst>
              <a:ext uri="{FF2B5EF4-FFF2-40B4-BE49-F238E27FC236}">
                <a16:creationId xmlns:a16="http://schemas.microsoft.com/office/drawing/2014/main" xmlns="" id="{D8623A25-BC3C-4ECA-9EBA-9C077D1C7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5547" y="4683507"/>
            <a:ext cx="2547072" cy="1931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4052BC-B306-4CE6-81E5-D6AA24011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823" y="3374606"/>
            <a:ext cx="917456" cy="839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71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5000">
              <a:srgbClr val="EDF5A1"/>
            </a:gs>
            <a:gs pos="86000">
              <a:schemeClr val="accent4">
                <a:lumMod val="60000"/>
                <a:lumOff val="40000"/>
              </a:schemeClr>
            </a:gs>
            <a:gs pos="100000">
              <a:srgbClr val="EDF5A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A101B6-6837-4B3F-BBA3-D24CD058A047}"/>
              </a:ext>
            </a:extLst>
          </p:cNvPr>
          <p:cNvSpPr/>
          <p:nvPr/>
        </p:nvSpPr>
        <p:spPr>
          <a:xfrm>
            <a:off x="100485" y="436097"/>
            <a:ext cx="11959212" cy="5985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April approached and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churches were closed.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“There won’t be an Easter,”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the whole world supposed.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“There won’t be church services,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and egg hunts are out.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No reason for new dresses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when we can’t go about.”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FA579C-92FC-4076-9480-0C06B58E80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60" y="675208"/>
            <a:ext cx="4229397" cy="259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1F0C31-0FDD-41A1-AFBE-FB662CDECC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629" y="3364378"/>
            <a:ext cx="2574890" cy="206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5E2A47-A3A2-462B-BC5E-14299AF78B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81" y="3854505"/>
            <a:ext cx="1392533" cy="258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4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A101B6-6837-4B3F-BBA3-D24CD058A047}"/>
              </a:ext>
            </a:extLst>
          </p:cNvPr>
          <p:cNvSpPr/>
          <p:nvPr/>
        </p:nvSpPr>
        <p:spPr>
          <a:xfrm>
            <a:off x="446689" y="3138127"/>
            <a:ext cx="11745311" cy="302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Holy Week started, as bleak as the rest.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world was focused on masks and on tests.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“Easter can’t happen this year,” it proclaimed.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“Online and at home, it just won’t be the same.”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B48BE6-F33A-4361-A4F2-B12F031C91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986" y="285780"/>
            <a:ext cx="4024225" cy="256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2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A101B6-6837-4B3F-BBA3-D24CD058A047}"/>
              </a:ext>
            </a:extLst>
          </p:cNvPr>
          <p:cNvSpPr/>
          <p:nvPr/>
        </p:nvSpPr>
        <p:spPr>
          <a:xfrm>
            <a:off x="1376624" y="3740897"/>
            <a:ext cx="7837714" cy="2429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world woke on Sunday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and nothing had changed.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virus still menaced,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the people, estranged.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2D4145E-3A54-4F56-A30A-393D9753437F}"/>
              </a:ext>
            </a:extLst>
          </p:cNvPr>
          <p:cNvSpPr/>
          <p:nvPr/>
        </p:nvSpPr>
        <p:spPr>
          <a:xfrm>
            <a:off x="2590800" y="329445"/>
            <a:ext cx="7962900" cy="302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Maundy Thursday, Good Friday,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the days came and went.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virus pressed on;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it just would not relent.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06593C-22C5-401A-A4C7-83672A2C23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365" y="2941843"/>
            <a:ext cx="3087463" cy="3021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62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A101B6-6837-4B3F-BBA3-D24CD058A047}"/>
              </a:ext>
            </a:extLst>
          </p:cNvPr>
          <p:cNvSpPr/>
          <p:nvPr/>
        </p:nvSpPr>
        <p:spPr>
          <a:xfrm>
            <a:off x="180869" y="-110531"/>
            <a:ext cx="12439858" cy="65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“Pooh </a:t>
            </a:r>
            <a:r>
              <a:rPr lang="en-US" sz="360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pooh</a:t>
            </a: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the saints,”                      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the world was now grumbling.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“They’re finding out now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that no Easter is coming.”</a:t>
            </a:r>
          </a:p>
          <a:p>
            <a:pPr>
              <a:lnSpc>
                <a:spcPct val="107000"/>
              </a:lnSpc>
            </a:pPr>
            <a:endParaRPr lang="en-US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“They’re just waking up!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We know just what they’ll do!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 mouths will hang open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 minute or two,</a:t>
            </a:r>
            <a:r>
              <a:rPr lang="en-US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And then all the saints, from Agnes to Zach,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will all cry boo-</a:t>
            </a:r>
            <a:r>
              <a:rPr lang="en-US" sz="360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hoo</a:t>
            </a: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feeling under attack.”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7FEC49-81BC-4A73-A19B-7843236866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1" y="2361364"/>
            <a:ext cx="2853732" cy="2853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3E1242-7F4E-4B60-94EC-A25A552633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6205" y="221943"/>
            <a:ext cx="2165322" cy="225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060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rgbClr val="EDF5A1"/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A101B6-6837-4B3F-BBA3-D24CD058A047}"/>
              </a:ext>
            </a:extLst>
          </p:cNvPr>
          <p:cNvSpPr/>
          <p:nvPr/>
        </p:nvSpPr>
        <p:spPr>
          <a:xfrm>
            <a:off x="132303" y="436097"/>
            <a:ext cx="11927393" cy="5985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“That noise,” said the world, 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“will be something to hear.”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So it paused and the world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put a hand to its ear.</a:t>
            </a:r>
          </a:p>
          <a:p>
            <a:pPr>
              <a:lnSpc>
                <a:spcPct val="107000"/>
              </a:lnSpc>
            </a:pP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600" dirty="0">
              <a:solidFill>
                <a:srgbClr val="222222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it </a:t>
            </a:r>
            <a:r>
              <a:rPr lang="en-US" sz="3600" i="1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hear a sound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coming through all the skies.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started down low,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then it started to rise.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6AB78C-8A97-4E38-949A-85DC87C71D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034" y="630638"/>
            <a:ext cx="2555551" cy="302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B2A0BD-A424-439E-9FA8-B444E9B9BA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886" y="3658698"/>
            <a:ext cx="4124327" cy="2430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631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2236">
              <a:schemeClr val="accent5">
                <a:lumMod val="20000"/>
                <a:lumOff val="80000"/>
              </a:schemeClr>
            </a:gs>
            <a:gs pos="91500">
              <a:srgbClr val="C6E1B4"/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A101B6-6837-4B3F-BBA3-D24CD058A047}"/>
              </a:ext>
            </a:extLst>
          </p:cNvPr>
          <p:cNvSpPr/>
          <p:nvPr/>
        </p:nvSpPr>
        <p:spPr>
          <a:xfrm>
            <a:off x="223344" y="133670"/>
            <a:ext cx="11745311" cy="2429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the sound wasn’t depressed.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Why, this sound was triumphant!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couldn’t be so!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it grew with abundance!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56ABB4-74DD-4CB0-B745-CA3A6236D034}"/>
              </a:ext>
            </a:extLst>
          </p:cNvPr>
          <p:cNvSpPr/>
          <p:nvPr/>
        </p:nvSpPr>
        <p:spPr>
          <a:xfrm>
            <a:off x="5064368" y="4084347"/>
            <a:ext cx="7043895" cy="2429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world stared around,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popping its eyes.</a:t>
            </a:r>
          </a:p>
          <a:p>
            <a:pPr>
              <a:lnSpc>
                <a:spcPct val="107000"/>
              </a:lnSpc>
            </a:pP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it shook! What it saw </a:t>
            </a:r>
            <a:b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was a shocking surprise!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4F6CA9-6173-4F6E-A905-27BCAFC3C3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2674" y="528137"/>
            <a:ext cx="3532202" cy="3031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5C83FB-B931-4592-90AE-68328BC0B3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29" y="2836585"/>
            <a:ext cx="2638006" cy="360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195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201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the Virus Stole Easter</dc:title>
  <dc:creator>Beth Barrette</dc:creator>
  <cp:lastModifiedBy>Ian</cp:lastModifiedBy>
  <cp:revision>8</cp:revision>
  <dcterms:created xsi:type="dcterms:W3CDTF">2020-04-12T17:06:58Z</dcterms:created>
  <dcterms:modified xsi:type="dcterms:W3CDTF">2020-04-23T06:25:49Z</dcterms:modified>
</cp:coreProperties>
</file>